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67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102" y="1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EDC7F1C-1032-2749-5535-BBDBFDB688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0EB781DF-6BA6-9AAF-7C4E-53CF079E0D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1A41272A-1201-B7E6-74CC-AB825A41FA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F74F7-A4EF-42D8-AFFB-FE485ACD0978}" type="datetimeFigureOut">
              <a:rPr lang="da-DK" smtClean="0"/>
              <a:t>12-09-2025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8690BF9A-CB60-9879-1394-D536138142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DB6C4D8C-5C20-1F05-D236-5C50E1555B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93B3A-FF8F-4DF2-B522-82205FD8D6E0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202744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01C3AD9-63A9-231E-27F4-C05F269790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E39A197A-88C8-00D1-6FFF-6C0BB8D2F0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A578340F-15B8-9D73-5CA7-A8874C896B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F74F7-A4EF-42D8-AFFB-FE485ACD0978}" type="datetimeFigureOut">
              <a:rPr lang="da-DK" smtClean="0"/>
              <a:t>12-09-2025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943D76A0-C180-D8B0-034D-07FB4362B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ECD86421-97BE-DFEB-2412-7A68EC4664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93B3A-FF8F-4DF2-B522-82205FD8D6E0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2267279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>
            <a:extLst>
              <a:ext uri="{FF2B5EF4-FFF2-40B4-BE49-F238E27FC236}">
                <a16:creationId xmlns:a16="http://schemas.microsoft.com/office/drawing/2014/main" id="{9847A42A-26FB-B4D5-F185-D469D6C995B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4A7B67B3-65E6-E22D-DF17-2C221C932B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59C6354E-2AF5-0F77-468E-EB7F34E14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F74F7-A4EF-42D8-AFFB-FE485ACD0978}" type="datetimeFigureOut">
              <a:rPr lang="da-DK" smtClean="0"/>
              <a:t>12-09-2025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4ED564A7-65AB-C6B2-4D22-60A2CBCE41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5D8943F3-3824-8A6C-0665-9E18EDB174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93B3A-FF8F-4DF2-B522-82205FD8D6E0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3469568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E7B04AD-416E-B8B0-745F-1FBA7BFA8D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7E0855A8-BBBC-B492-EF82-5468579EAC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D2FCA61E-C15E-9848-C044-D45078ED0C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F74F7-A4EF-42D8-AFFB-FE485ACD0978}" type="datetimeFigureOut">
              <a:rPr lang="da-DK" smtClean="0"/>
              <a:t>12-09-2025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F75ADA68-E392-AF72-9694-7CF444D74C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43150F72-EBA6-F0F9-1783-77C81D3C56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93B3A-FF8F-4DF2-B522-82205FD8D6E0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6411924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30A2101-4CAB-84AC-975D-0C543F2A77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7B19CC10-9E65-CA95-0D84-57C6EFA67F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2B6E0D2B-12AF-D73C-48D0-7770607A13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F74F7-A4EF-42D8-AFFB-FE485ACD0978}" type="datetimeFigureOut">
              <a:rPr lang="da-DK" smtClean="0"/>
              <a:t>12-09-2025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8EECAF66-A1CC-86A0-A9EE-22F8F4B51C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382588EC-B482-25BB-943E-E6038C99F9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93B3A-FF8F-4DF2-B522-82205FD8D6E0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886736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68BBD91-DF04-9FD4-50A2-5F7CEC0022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024716BB-F0B9-8737-9B1B-A06951A642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90E70E82-D3DB-CFE2-1860-C004BFD829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340071AC-8DDC-94A7-1EE5-BF81F5B428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F74F7-A4EF-42D8-AFFB-FE485ACD0978}" type="datetimeFigureOut">
              <a:rPr lang="da-DK" smtClean="0"/>
              <a:t>12-09-2025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98664E67-5E9E-3545-E7D1-E6946AB46C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7048365B-A657-AF24-220E-9A1A34B61F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93B3A-FF8F-4DF2-B522-82205FD8D6E0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104246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7E830E1-0219-BA58-B098-C905F814E6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4BC263B2-CC53-D47B-D49A-173ED14202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97DC67BA-4461-14E6-ECAC-CF0E0B7390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32695B44-87CA-4411-9BDB-3DD95932AF0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57792D13-2A79-01BB-873D-18F4DDCD824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F625684D-D5D0-0DB6-C29F-624473C27A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F74F7-A4EF-42D8-AFFB-FE485ACD0978}" type="datetimeFigureOut">
              <a:rPr lang="da-DK" smtClean="0"/>
              <a:t>12-09-2025</a:t>
            </a:fld>
            <a:endParaRPr lang="da-DK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E6898045-FDC4-8263-B170-7E293B5019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DD1C5F5E-3900-87D8-4408-6BF1E038C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93B3A-FF8F-4DF2-B522-82205FD8D6E0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1158498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9436B3C-6AC4-2465-B0E2-F8DCC8CF64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DF3167A8-B545-7F92-E358-153FDB0F0E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F74F7-A4EF-42D8-AFFB-FE485ACD0978}" type="datetimeFigureOut">
              <a:rPr lang="da-DK" smtClean="0"/>
              <a:t>12-09-2025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EF4B3C7C-24E1-0C46-CECD-2FF436741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1064F92E-CA9A-D03D-4B19-8014A69174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93B3A-FF8F-4DF2-B522-82205FD8D6E0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365125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>
            <a:extLst>
              <a:ext uri="{FF2B5EF4-FFF2-40B4-BE49-F238E27FC236}">
                <a16:creationId xmlns:a16="http://schemas.microsoft.com/office/drawing/2014/main" id="{09C623A2-4C0B-4127-48FE-CF6AEB501B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F74F7-A4EF-42D8-AFFB-FE485ACD0978}" type="datetimeFigureOut">
              <a:rPr lang="da-DK" smtClean="0"/>
              <a:t>12-09-2025</a:t>
            </a:fld>
            <a:endParaRPr lang="da-DK"/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794D9BBB-FBC2-4DBC-B3CA-6267E03444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3FEEBE2A-5A20-C458-DF26-D056632477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93B3A-FF8F-4DF2-B522-82205FD8D6E0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28442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C61D7EC-9192-1734-4BFE-6A3112E3CB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7882F07A-E92A-D40C-0321-1E2CFA9380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2AA433A0-1143-E071-549B-BB98115C042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FF2BE588-CB4E-82F6-B0BA-F3BA9B274B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F74F7-A4EF-42D8-AFFB-FE485ACD0978}" type="datetimeFigureOut">
              <a:rPr lang="da-DK" smtClean="0"/>
              <a:t>12-09-2025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EE9F1222-73B5-3E1A-C6CB-F221953811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A651E6E0-6416-3E2E-9238-636A1923FF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93B3A-FF8F-4DF2-B522-82205FD8D6E0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856076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0C8418E-4BD7-8AD2-EE71-3FD4F904E1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27A3A98A-897F-4EA8-89F2-D02B3915BE2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51BE7266-F1F0-2CE0-189E-C9CE7FCD19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FA420E32-36D6-E01D-3DEF-C8B3E39AB8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F74F7-A4EF-42D8-AFFB-FE485ACD0978}" type="datetimeFigureOut">
              <a:rPr lang="da-DK" smtClean="0"/>
              <a:t>12-09-2025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71135562-2F25-02C5-F48F-728E2D3CC0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DDBFB48F-9391-3758-0889-78E52E32FC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093B3A-FF8F-4DF2-B522-82205FD8D6E0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885417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52E9DEA2-FED4-9A59-D0EA-6739AEF734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67FEBB16-2802-D250-5060-B4BC6B01C6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907C225E-3950-3EEA-A255-5709B7E7D7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6DF74F7-A4EF-42D8-AFFB-FE485ACD0978}" type="datetimeFigureOut">
              <a:rPr lang="da-DK" smtClean="0"/>
              <a:t>12-09-2025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F2FFD010-7FD8-E90E-E0F2-9BCEC6D21D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3306A7F3-EB50-6880-CE45-67D8669009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8093B3A-FF8F-4DF2-B522-82205FD8D6E0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19177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CFCCF3-F927-BA54-8491-BBDB692D40C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20CAE13E-3394-726F-70D8-98F00428860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7" name="Billede 6">
            <a:extLst>
              <a:ext uri="{FF2B5EF4-FFF2-40B4-BE49-F238E27FC236}">
                <a16:creationId xmlns:a16="http://schemas.microsoft.com/office/drawing/2014/main" id="{95933A58-E74A-E345-E67E-E4DE4D8F6C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1122364"/>
            <a:ext cx="9610725" cy="4350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70265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0FAFE91-7691-ED9E-F1CF-2EFA859797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9A489B9E-9E07-D962-5EFD-6FADB82D28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35E8D6EC-2FF9-3863-DD8E-581498E957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075" y="114300"/>
            <a:ext cx="11010900" cy="651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30757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A8C011E-D92A-C2FE-F968-0FA5DFEFA8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4965C9BC-AD17-2988-09E1-17925F8D2E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16C8B01C-C228-1178-E240-330F84CCB2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851" y="365125"/>
            <a:ext cx="10829924" cy="5811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40848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9C0AEBF-F68F-8D45-BE10-8AEC93D67A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315912"/>
          </a:xfrm>
        </p:spPr>
        <p:txBody>
          <a:bodyPr>
            <a:normAutofit fontScale="90000"/>
          </a:bodyPr>
          <a:lstStyle/>
          <a:p>
            <a:endParaRPr lang="da-DK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44637671-E155-653E-F627-14C1ED46A5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5D8BA564-7E16-752A-B82C-D7B04BFF2C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2475" y="285750"/>
            <a:ext cx="11001375" cy="5891213"/>
          </a:xfrm>
          <a:prstGeom prst="rect">
            <a:avLst/>
          </a:prstGeom>
        </p:spPr>
      </p:pic>
      <p:pic>
        <p:nvPicPr>
          <p:cNvPr id="7" name="Billede 6">
            <a:extLst>
              <a:ext uri="{FF2B5EF4-FFF2-40B4-BE49-F238E27FC236}">
                <a16:creationId xmlns:a16="http://schemas.microsoft.com/office/drawing/2014/main" id="{4B816E2B-461A-F186-1A60-14F9E894F6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5809" y="1037891"/>
            <a:ext cx="8640381" cy="4782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9748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5CF1EDC-4F51-9366-68E4-DF71BAF96A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DB0FD2B4-0D90-1FDA-3F0A-FBECF54563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a-DK"/>
          </a:p>
        </p:txBody>
      </p:sp>
      <p:pic>
        <p:nvPicPr>
          <p:cNvPr id="5" name="Billede 4">
            <a:extLst>
              <a:ext uri="{FF2B5EF4-FFF2-40B4-BE49-F238E27FC236}">
                <a16:creationId xmlns:a16="http://schemas.microsoft.com/office/drawing/2014/main" id="{0AC4D120-91E6-4298-8077-03075A13BB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365126"/>
            <a:ext cx="10667999" cy="5946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14228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0</Words>
  <Application>Microsoft Office PowerPoint</Application>
  <PresentationFormat>Widescreen</PresentationFormat>
  <Paragraphs>0</Paragraphs>
  <Slides>5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5</vt:i4>
      </vt:variant>
    </vt:vector>
  </HeadingPairs>
  <TitlesOfParts>
    <vt:vector size="9" baseType="lpstr">
      <vt:lpstr>Aptos</vt:lpstr>
      <vt:lpstr>Aptos Display</vt:lpstr>
      <vt:lpstr>Arial</vt:lpstr>
      <vt:lpstr>Office-tema</vt:lpstr>
      <vt:lpstr>PowerPoint-præsentation</vt:lpstr>
      <vt:lpstr>PowerPoint-præsentation</vt:lpstr>
      <vt:lpstr>PowerPoint-præsentation</vt:lpstr>
      <vt:lpstr>PowerPoint-præsentation</vt:lpstr>
      <vt:lpstr>PowerPoint-præsentation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Claus Grambo Larsen</dc:creator>
  <cp:lastModifiedBy>Claus Grambo Larsen</cp:lastModifiedBy>
  <cp:revision>1</cp:revision>
  <dcterms:created xsi:type="dcterms:W3CDTF">2025-09-12T07:47:37Z</dcterms:created>
  <dcterms:modified xsi:type="dcterms:W3CDTF">2025-09-12T07:52:51Z</dcterms:modified>
</cp:coreProperties>
</file>